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1" d="100"/>
          <a:sy n="71" d="100"/>
        </p:scale>
        <p:origin x="-444" y="-9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83ED7-2FE7-4A24-8496-A5195EDC73D2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80B0E-DDD2-4DFF-B9A8-851E6B96A1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97166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80B0E-DDD2-4DFF-B9A8-851E6B96A17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68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0459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7847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9148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547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7769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3237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5730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79941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0052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1948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9758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2789D-5B32-481F-BD84-BDE4D3CAF01C}" type="datetimeFigureOut">
              <a:rPr lang="en-GB" smtClean="0"/>
              <a:pPr/>
              <a:t>10/10/2013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62287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1424" b="15287"/>
          <a:stretch/>
        </p:blipFill>
        <p:spPr>
          <a:xfrm>
            <a:off x="0" y="-933259"/>
            <a:ext cx="12192000" cy="77912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43862"/>
            <a:ext cx="9144000" cy="2387600"/>
          </a:xfrm>
          <a:prstGeom prst="roundRect">
            <a:avLst/>
          </a:prstGeom>
          <a:solidFill>
            <a:schemeClr val="bg1">
              <a:alpha val="26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8000" dirty="0" smtClean="0"/>
              <a:t>The New Primary </a:t>
            </a:r>
            <a:br>
              <a:rPr lang="en-GB" sz="8000" dirty="0" smtClean="0"/>
            </a:br>
            <a:r>
              <a:rPr lang="en-GB" sz="8000" dirty="0" smtClean="0"/>
              <a:t>National Curriculum</a:t>
            </a:r>
            <a:endParaRPr lang="en-GB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56602"/>
            <a:ext cx="9144000" cy="1655762"/>
          </a:xfrm>
          <a:prstGeom prst="roundRect">
            <a:avLst/>
          </a:prstGeom>
          <a:solidFill>
            <a:schemeClr val="bg1">
              <a:alpha val="23000"/>
            </a:schemeClr>
          </a:solidFill>
        </p:spPr>
        <p:txBody>
          <a:bodyPr>
            <a:normAutofit/>
          </a:bodyPr>
          <a:lstStyle/>
          <a:p>
            <a:r>
              <a:rPr lang="en-GB" sz="9600" dirty="0" smtClean="0"/>
              <a:t>Computing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xmlns="" val="237482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666"/>
          <a:stretch/>
        </p:blipFill>
        <p:spPr>
          <a:xfrm>
            <a:off x="0" y="0"/>
            <a:ext cx="12192000" cy="6903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601" cy="2079495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7200" dirty="0" smtClean="0"/>
              <a:t>Overview of the New Computing Curriculum</a:t>
            </a:r>
            <a:endParaRPr lang="en-GB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45299"/>
            <a:ext cx="10515600" cy="3343534"/>
          </a:xfrm>
          <a:prstGeom prst="roundRect">
            <a:avLst/>
          </a:prstGeom>
          <a:solidFill>
            <a:schemeClr val="bg1">
              <a:alpha val="26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7200" dirty="0" smtClean="0"/>
              <a:t>Key Themes</a:t>
            </a:r>
          </a:p>
          <a:p>
            <a:pPr marL="0" indent="0">
              <a:buNone/>
            </a:pPr>
            <a:r>
              <a:rPr lang="en-GB" sz="7200" dirty="0" smtClean="0"/>
              <a:t>Progression</a:t>
            </a:r>
          </a:p>
          <a:p>
            <a:pPr marL="0" indent="0">
              <a:buNone/>
            </a:pPr>
            <a:r>
              <a:rPr lang="en-GB" sz="7200" dirty="0" smtClean="0"/>
              <a:t>Managing Change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xmlns="" val="369373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6"/>
          <a:stretch/>
        </p:blipFill>
        <p:spPr>
          <a:xfrm>
            <a:off x="0" y="1"/>
            <a:ext cx="12192000" cy="68922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Key Themes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3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The subject of </a:t>
            </a:r>
            <a:r>
              <a:rPr lang="en-GB" b="1" dirty="0" smtClean="0"/>
              <a:t>Computing</a:t>
            </a:r>
            <a:r>
              <a:rPr lang="en-GB" dirty="0" smtClean="0"/>
              <a:t> replaces information and communication technology (</a:t>
            </a:r>
            <a:r>
              <a:rPr lang="en-GB" b="1" dirty="0" smtClean="0"/>
              <a:t>ICT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Computer Science - </a:t>
            </a:r>
            <a:r>
              <a:rPr lang="en-GB" i="1" dirty="0" smtClean="0"/>
              <a:t>Foundations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Information Technology - </a:t>
            </a:r>
            <a:r>
              <a:rPr lang="en-GB" i="1" dirty="0" smtClean="0"/>
              <a:t>Applications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Digital Literacy - </a:t>
            </a:r>
            <a:r>
              <a:rPr lang="en-GB" i="1" dirty="0" smtClean="0"/>
              <a:t>Implications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It will see children as young as </a:t>
            </a:r>
            <a:r>
              <a:rPr lang="en-GB" b="1" dirty="0" smtClean="0"/>
              <a:t>five</a:t>
            </a:r>
            <a:r>
              <a:rPr lang="en-GB" dirty="0" smtClean="0"/>
              <a:t> taught how to write and develop their own </a:t>
            </a:r>
            <a:r>
              <a:rPr lang="en-GB" b="1" dirty="0" smtClean="0"/>
              <a:t>computer programs</a:t>
            </a:r>
            <a:r>
              <a:rPr lang="en-GB" dirty="0" smtClean="0"/>
              <a:t> as well as learn how to store and retrieve data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/>
              <a:t>Internet safety </a:t>
            </a:r>
            <a:r>
              <a:rPr lang="en-GB" dirty="0" smtClean="0"/>
              <a:t>will also be taught from the age of five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00524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KS1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Understand use of </a:t>
            </a:r>
            <a:r>
              <a:rPr lang="en-GB" dirty="0" smtClean="0"/>
              <a:t>algorithms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Write &amp; test simple </a:t>
            </a:r>
            <a:r>
              <a:rPr lang="en-GB" dirty="0" smtClean="0"/>
              <a:t>programs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Use logical reasoning to make </a:t>
            </a:r>
            <a:r>
              <a:rPr lang="en-GB" dirty="0" smtClean="0"/>
              <a:t>predictions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Organise, store, retrieve &amp; manipulate </a:t>
            </a:r>
            <a:r>
              <a:rPr lang="en-GB" dirty="0" smtClean="0"/>
              <a:t>data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Communicate online safely and </a:t>
            </a:r>
            <a:r>
              <a:rPr lang="en-GB" dirty="0" smtClean="0"/>
              <a:t>respectfully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Recognise uses of IT outside of school</a:t>
            </a:r>
          </a:p>
        </p:txBody>
      </p:sp>
    </p:spTree>
    <p:extLst>
      <p:ext uri="{BB962C8B-B14F-4D97-AF65-F5344CB8AC3E}">
        <p14:creationId xmlns:p14="http://schemas.microsoft.com/office/powerpoint/2010/main" xmlns="" val="328618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LKS2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Design &amp; write programs to achieve specific goals, including solving problems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logical reasoning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Understand computer networks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internet safely and appropriately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Collect and present data appropriately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8644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5954"/>
            <a:ext cx="12192000" cy="6863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UKS2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Design &amp; write programs to solve problems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sequences, repetition, inputs, variables and outputs in programs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Detect &amp; correct errors in programs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Understand uses of networks for collaboration &amp; communication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Be discerning in evaluating digital content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9904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37"/>
          <a:stretch/>
        </p:blipFill>
        <p:spPr>
          <a:xfrm>
            <a:off x="0" y="0"/>
            <a:ext cx="12239812" cy="6880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Managing Change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75175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600" dirty="0" smtClean="0"/>
              <a:t>Curriculum remodelling - embedding ‘ICT’</a:t>
            </a:r>
          </a:p>
          <a:p>
            <a:pPr marL="0" indent="0">
              <a:buNone/>
            </a:pPr>
            <a:r>
              <a:rPr lang="en-GB" sz="3600" dirty="0" smtClean="0"/>
              <a:t>Staff training to develop skills in ‘coding’</a:t>
            </a:r>
          </a:p>
          <a:p>
            <a:pPr marL="0" indent="0">
              <a:buNone/>
            </a:pPr>
            <a:r>
              <a:rPr lang="en-GB" sz="3600" dirty="0" smtClean="0"/>
              <a:t>Hardware/software ‘refresh’ to meet new requirements</a:t>
            </a:r>
          </a:p>
          <a:p>
            <a:pPr marL="0" indent="0">
              <a:buNone/>
            </a:pPr>
            <a:r>
              <a:rPr lang="en-GB" sz="3600" dirty="0" smtClean="0"/>
              <a:t>Evaluating ‘best practice’</a:t>
            </a:r>
          </a:p>
          <a:p>
            <a:pPr marL="0" indent="0">
              <a:buNone/>
            </a:pPr>
            <a:r>
              <a:rPr lang="en-GB" sz="3600" dirty="0" smtClean="0"/>
              <a:t>Pupil portfolios and monitoring work samples</a:t>
            </a:r>
          </a:p>
          <a:p>
            <a:pPr marL="0" indent="0">
              <a:buNone/>
            </a:pPr>
            <a:r>
              <a:rPr lang="en-GB" sz="3600" dirty="0" smtClean="0"/>
              <a:t>Assessment </a:t>
            </a:r>
            <a:r>
              <a:rPr lang="en-GB" sz="3600" dirty="0" smtClean="0"/>
              <a:t>models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xmlns="" val="85871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efca26cfd723173d4fc5f1a1f41ba8a745a"/>
  <p:tag name="ISPRING_RESOURCE_PATHS_HASH_2" val="f8d8e7e3a36bc250f125e0d750835e2caed9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177</Words>
  <Application>Microsoft Office PowerPoint</Application>
  <PresentationFormat>Custom</PresentationFormat>
  <Paragraphs>55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New Primary  National Curriculum</vt:lpstr>
      <vt:lpstr>Overview of the New Computing Curriculum</vt:lpstr>
      <vt:lpstr>Key Themes</vt:lpstr>
      <vt:lpstr>Progression KS1</vt:lpstr>
      <vt:lpstr>Progression LKS2</vt:lpstr>
      <vt:lpstr>Progression UKS2</vt:lpstr>
      <vt:lpstr>Managing Change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New Primary  National Curriculum</dc:title>
  <dc:creator>Chris Nash</dc:creator>
  <cp:lastModifiedBy>cnash</cp:lastModifiedBy>
  <cp:revision>33</cp:revision>
  <dcterms:created xsi:type="dcterms:W3CDTF">2013-09-14T10:27:33Z</dcterms:created>
  <dcterms:modified xsi:type="dcterms:W3CDTF">2013-10-10T09:20:02Z</dcterms:modified>
</cp:coreProperties>
</file>